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Unwillingly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probably means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something happily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finishing something alone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want to do something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not worry about anything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65497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 know everything from his father’s serious face. Nothing can change the decision.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可知，他不情愿地把鱼放进水里，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unwillingly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不情愿地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96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5391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sz="32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件排</a:t>
            </a:r>
            <a:r>
              <a:rPr lang="zh-CN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序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shows the correct order of the story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put the fish back into the lake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became a successful businessman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fishing and caught a big fish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Tom’s father ordered Tom to let the fish go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didn’t want to do as his father told him to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c-d-e-a-b	B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c-e-d-a-b	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b-c-d-a-e	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a-d-e-b-c</a:t>
            </a:r>
            <a:endParaRPr lang="zh-CN" altLang="zh-CN" sz="3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中考新考法-4.eps" descr="id:21475080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816042"/>
            <a:ext cx="4680520" cy="5967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83221" y="82185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A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6952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and his father looked at the fish. It was the largest one they had ever seen.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，第三段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‘You must put it back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the father said.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，第六段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‘Not as big as this one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the boy said sadly.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和最后一段中的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a successful businessman in New York City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693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可知，故事的正确顺序是：他们去钓鱼，钓到了一条大鱼，汤姆的父亲命令汤姆放了那条鱼，汤姆不愿照他父亲所说的去做，汤姆把鱼放回湖里，最后汤姆成为一名成功的商人。故选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71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 can we learn from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should listen to their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should follow moral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give up and you’ll be successful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catch the big fish anytime anywhere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7429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推理判断题。根据最后一段中的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 see that same fish every time he faces a moral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道德的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可知，这个故事告诉我们，每个人都应该遵守道德原则。故选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597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02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the largest one they had ever seen.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是他们见过的最大的一个。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had ever seen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，省略了关系词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，该先行词在定语从句中作宾语。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626802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40250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48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3"/>
            <a:ext cx="11485848" cy="14974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0888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本文通过讲述汤姆和父亲去钓鱼的故事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告诉我们每个人都应该遵守道德原则。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广东广州花都区期末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038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the evening before the fish season opened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Eleven-year-old Tom was fishing with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tied on a small lure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threw the hook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lure caused coloured ripples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sunset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526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his pole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doubled over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knew something big was on the other 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a few rounds, he finally lifted the tired fish from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and his father looked at the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the largest one they had ever seen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Tom’s father looked at his watch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7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hours before the fish season opened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460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put it back, son,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cried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will be other fish,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as big as this one,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said sadly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400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looked around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no other fishermen or boats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had seen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nobody would know what time they caught the big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looked again at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know everything from his father’s serious face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 can change the decision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Unwillingly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 put the fish into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675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fish soon disappeared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wondered if he would ever again see such a big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was 34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Tom is a successful businessman in New York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never again caught such a big fish as the one he put back that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he does see that same fish every time he faces a moral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道德的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660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Tom’s father ask him to put back the big fish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was too late that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fish was difficult to catch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fish was too big for a child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wasn’t in the fish season yet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54520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Tom’s father looked at his watch. It was 7 p.m.—five hours before the fish season opened.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可知，汤姆的父亲让他把鱼放回去是因为离捕鱼季开始还差几个小时。故选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1866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Microsoft Office PowerPoint</Application>
  <PresentationFormat>自定义</PresentationFormat>
  <Paragraphs>49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